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4" r:id="rId2"/>
    <p:sldId id="315" r:id="rId3"/>
    <p:sldId id="316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5"/>
    <p:restoredTop sz="94648"/>
  </p:normalViewPr>
  <p:slideViewPr>
    <p:cSldViewPr snapToGrid="0" snapToObjects="1">
      <p:cViewPr varScale="1">
        <p:scale>
          <a:sx n="115" d="100"/>
          <a:sy n="115" d="100"/>
        </p:scale>
        <p:origin x="2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46361-06A3-FE79-440D-B850F0C23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6B022F-B793-6C3E-3741-17A608D29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A9768-51F1-4427-AB3E-1C7EF99D5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09F9-8A3C-124B-AF5F-9DBB8FF7E24C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FA230-FB2F-4453-85C5-3ADE3E6FE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7C60D9-DCB4-4747-CFE4-36D159A05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D3CE3-2307-E04C-937F-FCC76A08DA5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817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D3261-4D86-1A12-3D07-7344BBF3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406F99-C72C-6AE8-EE60-C96A2348C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D7062B-5C24-BA28-4D63-F7849F84F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09F9-8A3C-124B-AF5F-9DBB8FF7E24C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DC3EE-4ED1-D778-9A52-B7D11C735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2D0D17-B0BB-C48F-3C5D-A93A8A447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D3CE3-2307-E04C-937F-FCC76A08DA5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0416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B755E2-A286-E350-0596-A5F3C9E87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BE3BF2-F996-A922-EA2F-85DCF791C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C2A22-072F-5CD2-302B-63F2A85A2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09F9-8A3C-124B-AF5F-9DBB8FF7E24C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01C7F7-946B-E0B3-410F-F78846859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E3E917-5F14-FD8E-FFD1-390AF5E6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D3CE3-2307-E04C-937F-FCC76A08DA5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3600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25500-B918-3B18-9947-852A16E2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B67403-2469-D018-2290-FB5238EFC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F9BFFA-4195-1614-2E05-D48DE68C0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09F9-8A3C-124B-AF5F-9DBB8FF7E24C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1A3D6F-1214-4449-2183-81CB388B0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9E4BCA-AF5D-F9AB-A513-D29733B0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D3CE3-2307-E04C-937F-FCC76A08DA5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8664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0CA6A-9534-181A-94F6-39E0343E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15375A-7CAF-96ED-9D33-91B8CBBDC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A0AD53-E866-FA10-351E-222DDC0A4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09F9-8A3C-124B-AF5F-9DBB8FF7E24C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4B5AA-EA30-FE1E-3D9F-B4E7BFD29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2F4999-DB73-E113-718E-A065520E7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D3CE3-2307-E04C-937F-FCC76A08DA5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052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2716F-B219-15E3-B2DC-1BD52498E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AB468C-FE46-CCF4-ECB3-AAE3C7437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D4E47A-2065-09FD-260B-7D1C22685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6BBA67-9CDA-C119-5B86-FA22522D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09F9-8A3C-124B-AF5F-9DBB8FF7E24C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E0C38C-2A36-42BC-5C78-84A668A4F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378E00-3029-A8B2-A996-66C1107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D3CE3-2307-E04C-937F-FCC76A08DA5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373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911C1-ACC7-4554-3617-DA3A69830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73045F-0908-6414-FE20-2559DF8A9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421E90-03C0-0666-9ED8-B77B00175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9C0CCC-5317-A3B7-C0F0-750F99AD8F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854C27-CF80-3405-A753-91CF3C346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28EC0D-57F0-D2AC-1D2B-302F8E42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09F9-8A3C-124B-AF5F-9DBB8FF7E24C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50EE2B-B014-C060-5F9C-C0A21D322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C31B72-D11A-4310-6341-E8ABA06D2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D3CE3-2307-E04C-937F-FCC76A08DA5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296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D914A-9B93-5A69-5F79-CF5430C6E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1D5AB0-1F98-E774-D751-5E99CD78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09F9-8A3C-124B-AF5F-9DBB8FF7E24C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D65D35-12A9-DC4D-2E86-C6339FD06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40B77-4EBE-01E5-ADE4-F6AACC0E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D3CE3-2307-E04C-937F-FCC76A08DA5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738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D0200D-8503-EDE8-2EEC-FEC1D4E5F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09F9-8A3C-124B-AF5F-9DBB8FF7E24C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71F5C2-5774-E844-BE72-686B443E6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F87F58-79C2-865E-37E9-E8B6A321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D3CE3-2307-E04C-937F-FCC76A08DA5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6558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742A0-53CC-22BF-2888-3AB6FCC9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09BF57-ED2E-FBC5-4B8E-322F8057A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6C4578-7436-F758-61F7-6417D0882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E08AE9-339C-DF1B-E961-525BBB613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09F9-8A3C-124B-AF5F-9DBB8FF7E24C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FAED9E-48A3-4E64-D886-B9453C47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53BA9C-C795-61AB-47B3-2775F7994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D3CE3-2307-E04C-937F-FCC76A08DA5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6618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B5912-DC9A-729D-6C0F-171F1D011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ECB5A8-6E5E-E5D8-41E2-8813B3390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5AEC04-1782-A4BF-37E9-A99E1C285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7C7AB4-7911-AEED-E712-299242585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09F9-8A3C-124B-AF5F-9DBB8FF7E24C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D2E223-70FC-DEA6-0C5B-7B1BCF4A6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B3976C-5C12-3CE8-EABD-07E1FC709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D3CE3-2307-E04C-937F-FCC76A08DA5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263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ABB006-CD46-071A-F33E-FE2E77F1F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1E5F11-889C-E7D5-A00B-703B61981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4624E4-E32F-2E14-A2A9-F77C2A415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809F9-8A3C-124B-AF5F-9DBB8FF7E24C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AAB3DC-F20F-A21C-3A44-F93AEEADD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118A12-172F-C0B0-CFE8-86A8CEFA7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D3CE3-2307-E04C-937F-FCC76A08DA5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2115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3624B2A-8E71-4547-BFD0-FCCD28B66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92F2-3D90-DBE7-CFFD-678843F6B866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Cluster0</a:t>
            </a:r>
          </a:p>
          <a:p>
            <a:r>
              <a:rPr kumimoji="1" lang="en-US" altLang="ko-KR" dirty="0"/>
              <a:t>58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-&gt;54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3010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BB71A3-A915-30E7-59DD-A07114407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7A8906-173C-DE3D-2263-9F203796E982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9</a:t>
            </a:r>
            <a:endParaRPr kumimoji="1" lang="en-US" altLang="ko-Kore-KR" dirty="0"/>
          </a:p>
          <a:p>
            <a:r>
              <a:rPr kumimoji="1" lang="en-US" altLang="ko-KR" dirty="0"/>
              <a:t>47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-&gt;41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79688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이(가) 표시된 사진&#10;&#10;자동 생성된 설명">
            <a:extLst>
              <a:ext uri="{FF2B5EF4-FFF2-40B4-BE49-F238E27FC236}">
                <a16:creationId xmlns:a16="http://schemas.microsoft.com/office/drawing/2014/main" id="{6BBDF22E-4DB2-FEC9-652B-3E8B9922D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5881EF-931F-A329-5C1A-F263080EFA35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10</a:t>
            </a:r>
            <a:endParaRPr kumimoji="1" lang="en-US" altLang="ko-Kore-KR" dirty="0"/>
          </a:p>
          <a:p>
            <a:r>
              <a:rPr kumimoji="1" lang="en-US" altLang="ko-KR" dirty="0"/>
              <a:t>39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-&gt;39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51574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BABA6F-E171-D431-0032-9FD15233E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E37AE2-CD6A-881B-DB17-1E467E11CC57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11</a:t>
            </a:r>
            <a:endParaRPr kumimoji="1" lang="en-US" altLang="ko-Kore-KR" dirty="0"/>
          </a:p>
          <a:p>
            <a:r>
              <a:rPr kumimoji="1" lang="en-US" altLang="ko-KR" dirty="0"/>
              <a:t>37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-&gt;34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63583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0276AB-C293-522A-8C00-27C8D915E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2E3397-7AA1-9369-51CB-5CB82050CEA9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12</a:t>
            </a:r>
            <a:endParaRPr kumimoji="1" lang="en-US" altLang="ko-Kore-KR" dirty="0"/>
          </a:p>
          <a:p>
            <a:r>
              <a:rPr kumimoji="1" lang="en-US" altLang="ko-KR" dirty="0"/>
              <a:t>51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-&gt;49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33048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25BA3C-97A0-CA55-2CF8-09A8EDDF2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01322E-9F0B-5149-96DE-5124478AA5ED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13</a:t>
            </a:r>
            <a:endParaRPr kumimoji="1" lang="en-US" altLang="ko-Kore-KR" dirty="0"/>
          </a:p>
          <a:p>
            <a:r>
              <a:rPr kumimoji="1" lang="en-US" altLang="ko-KR" dirty="0"/>
              <a:t>24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-&gt;24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99602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FD3FDD-04E6-97C2-1C9A-60553624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331AE-6DE1-ACFB-1092-F372285C4799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14</a:t>
            </a:r>
            <a:endParaRPr kumimoji="1" lang="en-US" altLang="ko-Kore-KR" dirty="0"/>
          </a:p>
          <a:p>
            <a:r>
              <a:rPr kumimoji="1" lang="en-US" altLang="ko-KR" dirty="0"/>
              <a:t>35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-&gt;30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24693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9D35D8-DEC6-ECC4-8186-C34D8B5BE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DE130D-0716-59EF-08B7-3B3782DFED0C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15</a:t>
            </a:r>
            <a:endParaRPr kumimoji="1" lang="en-US" altLang="ko-Kore-KR" dirty="0"/>
          </a:p>
          <a:p>
            <a:r>
              <a:rPr kumimoji="1" lang="en-US" altLang="ko-KR" dirty="0"/>
              <a:t>32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-&gt;32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11815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DC9DBB-8437-C607-D541-626A6E33B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0CC48-D443-6A59-34C9-2780DEB975E2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16</a:t>
            </a:r>
            <a:endParaRPr kumimoji="1" lang="en-US" altLang="ko-Kore-KR" dirty="0"/>
          </a:p>
          <a:p>
            <a:r>
              <a:rPr kumimoji="1" lang="en-US" altLang="ko-KR" dirty="0"/>
              <a:t>25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-&gt;17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6634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870C1C-E034-6DF9-7765-AF3562648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5A84F6-91B0-571E-143B-0E961E58B1A4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17</a:t>
            </a:r>
            <a:endParaRPr kumimoji="1" lang="en-US" altLang="ko-Kore-KR" dirty="0"/>
          </a:p>
          <a:p>
            <a:r>
              <a:rPr kumimoji="1" lang="en-US" altLang="ko-KR" dirty="0"/>
              <a:t>47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-&gt;41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76689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1F67E8-B43E-AFB3-33D4-74E68351FD4D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18</a:t>
            </a:r>
            <a:endParaRPr kumimoji="1" lang="en-US" altLang="ko-Kore-KR" dirty="0"/>
          </a:p>
          <a:p>
            <a:r>
              <a:rPr kumimoji="1" lang="en-US" altLang="ko-KR" dirty="0"/>
              <a:t>77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-&gt;55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283F78-ECEF-3EF2-C76E-5D326186B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7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, 실외이(가) 표시된 사진&#10;&#10;자동 생성된 설명">
            <a:extLst>
              <a:ext uri="{FF2B5EF4-FFF2-40B4-BE49-F238E27FC236}">
                <a16:creationId xmlns:a16="http://schemas.microsoft.com/office/drawing/2014/main" id="{2C7E545F-1CAC-5F13-9D2B-AC0C921E3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D5B798-B384-9468-3B0E-EA5FE1A2EFF9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1</a:t>
            </a:r>
            <a:endParaRPr kumimoji="1" lang="en-US" altLang="ko-Kore-KR" dirty="0"/>
          </a:p>
          <a:p>
            <a:r>
              <a:rPr kumimoji="1" lang="en-US" altLang="ko-KR" dirty="0"/>
              <a:t>32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-&gt;29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05286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E0DD7A-83BA-9BB1-EDD7-212DA27E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0E5DD0-5FC4-21C7-DB1B-6028E45049F4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19</a:t>
            </a:r>
            <a:endParaRPr kumimoji="1" lang="en-US" altLang="ko-Kore-KR" dirty="0"/>
          </a:p>
          <a:p>
            <a:r>
              <a:rPr kumimoji="1" lang="en-US" altLang="ko-KR" dirty="0"/>
              <a:t>81</a:t>
            </a:r>
            <a:r>
              <a:rPr kumimoji="1" lang="ko-KR" altLang="en-US" dirty="0"/>
              <a:t>개</a:t>
            </a:r>
            <a:r>
              <a:rPr kumimoji="1" lang="en-US" altLang="ko-KR"/>
              <a:t> -&gt;79</a:t>
            </a:r>
            <a:r>
              <a:rPr kumimoji="1" lang="ko-KR" altLang="en-US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99664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550287-27AF-463A-BB7A-F4EAA292C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034086-3C45-7702-3A60-405D3F954545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2</a:t>
            </a:r>
            <a:endParaRPr kumimoji="1" lang="en-US" altLang="ko-Kore-KR" dirty="0"/>
          </a:p>
          <a:p>
            <a:r>
              <a:rPr kumimoji="1" lang="en-US" altLang="ko-KR" dirty="0"/>
              <a:t>41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-&gt;37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7400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7B10AC-F177-A514-C664-EF64C4CC4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D79C50-B104-78F7-898C-A68BCDDED7CA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3</a:t>
            </a:r>
            <a:endParaRPr kumimoji="1" lang="en-US" altLang="ko-Kore-KR" dirty="0"/>
          </a:p>
          <a:p>
            <a:r>
              <a:rPr kumimoji="1" lang="en-US" altLang="ko-KR" dirty="0"/>
              <a:t>45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-&gt;36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56037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1114A7-8D48-2805-4AC9-91B27C241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1DD34-AF71-8F22-1C22-A21D544CA21E}"/>
              </a:ext>
            </a:extLst>
          </p:cNvPr>
          <p:cNvSpPr txBox="1"/>
          <p:nvPr/>
        </p:nvSpPr>
        <p:spPr>
          <a:xfrm>
            <a:off x="658906" y="430306"/>
            <a:ext cx="1667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4</a:t>
            </a:r>
            <a:endParaRPr kumimoji="1" lang="en-US" altLang="ko-Kore-KR" dirty="0"/>
          </a:p>
          <a:p>
            <a:r>
              <a:rPr kumimoji="1" lang="en-US" altLang="ko-KR" dirty="0"/>
              <a:t>179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-&gt;167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14080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E2ACD5-7BB3-A102-5B3C-06BAD7955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73DDCA-2FEA-0FE0-163C-EE7679840BF7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5</a:t>
            </a:r>
            <a:endParaRPr kumimoji="1" lang="en-US" altLang="ko-Kore-KR" dirty="0"/>
          </a:p>
          <a:p>
            <a:r>
              <a:rPr kumimoji="1" lang="en-US" altLang="ko-KR" dirty="0"/>
              <a:t>16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-&gt;14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7551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AE5A52-289F-BD5A-6D58-6135619A9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6D520D-78F1-C72A-839D-86CD0CC36411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6</a:t>
            </a:r>
            <a:endParaRPr kumimoji="1" lang="en-US" altLang="ko-Kore-KR" dirty="0"/>
          </a:p>
          <a:p>
            <a:r>
              <a:rPr kumimoji="1" lang="en-US" altLang="ko-KR" dirty="0"/>
              <a:t>12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-&gt;12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21031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088600-A57A-12DC-CC71-C94B254BE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A6EF12-B988-5B77-CA97-2D67C60D64B9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7</a:t>
            </a:r>
            <a:endParaRPr kumimoji="1" lang="en-US" altLang="ko-Kore-KR" dirty="0"/>
          </a:p>
          <a:p>
            <a:r>
              <a:rPr kumimoji="1" lang="en-US" altLang="ko-KR" dirty="0"/>
              <a:t>29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-&gt;22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11477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79C420-1D6D-E994-7562-4BCAA2E61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598EA-9E56-9232-241A-9D099A4BE74E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8</a:t>
            </a:r>
          </a:p>
          <a:p>
            <a:r>
              <a:rPr kumimoji="1" lang="en-US" altLang="ko-KR" dirty="0"/>
              <a:t>33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-&gt;33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98764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120</Words>
  <Application>Microsoft Macintosh PowerPoint</Application>
  <PresentationFormat>와이드스크린</PresentationFormat>
  <Paragraphs>40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이지섭</dc:creator>
  <cp:lastModifiedBy>이지섭</cp:lastModifiedBy>
  <cp:revision>2</cp:revision>
  <dcterms:created xsi:type="dcterms:W3CDTF">2022-06-23T11:02:14Z</dcterms:created>
  <dcterms:modified xsi:type="dcterms:W3CDTF">2022-06-24T12:24:03Z</dcterms:modified>
</cp:coreProperties>
</file>